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64" r:id="rId5"/>
    <p:sldId id="268" r:id="rId6"/>
    <p:sldId id="265" r:id="rId7"/>
    <p:sldId id="261" r:id="rId8"/>
    <p:sldId id="266" r:id="rId9"/>
    <p:sldId id="260" r:id="rId10"/>
    <p:sldId id="267" r:id="rId11"/>
    <p:sldId id="269" r:id="rId12"/>
    <p:sldId id="270" r:id="rId13"/>
    <p:sldId id="271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88E"/>
    <a:srgbClr val="11253B"/>
    <a:srgbClr val="16314E"/>
    <a:srgbClr val="240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F29AAB-AD2B-474C-9F44-AEFC4D9506DF}" v="46" dt="2024-05-01T21:39:56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2630" y="7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a lima dias" userId="b97bbad15be9ffe6" providerId="LiveId" clId="{34F29AAB-AD2B-474C-9F44-AEFC4D9506DF}"/>
    <pc:docChg chg="undo redo custSel addSld delSld modSld sldOrd">
      <pc:chgData name="mariana lima dias" userId="b97bbad15be9ffe6" providerId="LiveId" clId="{34F29AAB-AD2B-474C-9F44-AEFC4D9506DF}" dt="2024-05-01T21:47:22.501" v="1770" actId="1076"/>
      <pc:docMkLst>
        <pc:docMk/>
      </pc:docMkLst>
      <pc:sldChg chg="delSp modSp mod">
        <pc:chgData name="mariana lima dias" userId="b97bbad15be9ffe6" providerId="LiveId" clId="{34F29AAB-AD2B-474C-9F44-AEFC4D9506DF}" dt="2024-05-01T16:51:28.984" v="7" actId="21"/>
        <pc:sldMkLst>
          <pc:docMk/>
          <pc:sldMk cId="2143221835" sldId="256"/>
        </pc:sldMkLst>
        <pc:spChg chg="del mod">
          <ac:chgData name="mariana lima dias" userId="b97bbad15be9ffe6" providerId="LiveId" clId="{34F29AAB-AD2B-474C-9F44-AEFC4D9506DF}" dt="2024-05-01T16:51:07.301" v="2" actId="21"/>
          <ac:spMkLst>
            <pc:docMk/>
            <pc:sldMk cId="2143221835" sldId="256"/>
            <ac:spMk id="11" creationId="{833D8CEE-EF07-2B0B-5A34-77F936E76231}"/>
          </ac:spMkLst>
        </pc:spChg>
        <pc:spChg chg="del mod">
          <ac:chgData name="mariana lima dias" userId="b97bbad15be9ffe6" providerId="LiveId" clId="{34F29AAB-AD2B-474C-9F44-AEFC4D9506DF}" dt="2024-05-01T16:51:22.661" v="5" actId="21"/>
          <ac:spMkLst>
            <pc:docMk/>
            <pc:sldMk cId="2143221835" sldId="256"/>
            <ac:spMk id="13" creationId="{2A6E6B9D-A11F-0A75-7A8A-149A47910CAF}"/>
          </ac:spMkLst>
        </pc:spChg>
        <pc:spChg chg="del mod">
          <ac:chgData name="mariana lima dias" userId="b97bbad15be9ffe6" providerId="LiveId" clId="{34F29AAB-AD2B-474C-9F44-AEFC4D9506DF}" dt="2024-05-01T16:51:28.984" v="7" actId="21"/>
          <ac:spMkLst>
            <pc:docMk/>
            <pc:sldMk cId="2143221835" sldId="256"/>
            <ac:spMk id="15" creationId="{EF7E3451-86F4-2534-ED36-CB7769D002FC}"/>
          </ac:spMkLst>
        </pc:spChg>
      </pc:sldChg>
      <pc:sldChg chg="addSp delSp modSp del mod ord setBg">
        <pc:chgData name="mariana lima dias" userId="b97bbad15be9ffe6" providerId="LiveId" clId="{34F29AAB-AD2B-474C-9F44-AEFC4D9506DF}" dt="2024-05-01T19:54:30.827" v="859" actId="2696"/>
        <pc:sldMkLst>
          <pc:docMk/>
          <pc:sldMk cId="1916813567" sldId="257"/>
        </pc:sldMkLst>
        <pc:spChg chg="add del mod">
          <ac:chgData name="mariana lima dias" userId="b97bbad15be9ffe6" providerId="LiveId" clId="{34F29AAB-AD2B-474C-9F44-AEFC4D9506DF}" dt="2024-05-01T17:13:04.132" v="41" actId="21"/>
          <ac:spMkLst>
            <pc:docMk/>
            <pc:sldMk cId="1916813567" sldId="257"/>
            <ac:spMk id="4" creationId="{FFEA7796-A4DD-036D-7DFB-9AE9479B9FF4}"/>
          </ac:spMkLst>
        </pc:spChg>
        <pc:spChg chg="add del mod">
          <ac:chgData name="mariana lima dias" userId="b97bbad15be9ffe6" providerId="LiveId" clId="{34F29AAB-AD2B-474C-9F44-AEFC4D9506DF}" dt="2024-05-01T17:03:58.677" v="31"/>
          <ac:spMkLst>
            <pc:docMk/>
            <pc:sldMk cId="1916813567" sldId="257"/>
            <ac:spMk id="5" creationId="{B094192D-F893-AFFA-8EEB-C94707EBB0FF}"/>
          </ac:spMkLst>
        </pc:spChg>
        <pc:spChg chg="add mod">
          <ac:chgData name="mariana lima dias" userId="b97bbad15be9ffe6" providerId="LiveId" clId="{34F29AAB-AD2B-474C-9F44-AEFC4D9506DF}" dt="2024-05-01T17:49:27.468" v="313" actId="20577"/>
          <ac:spMkLst>
            <pc:docMk/>
            <pc:sldMk cId="1916813567" sldId="257"/>
            <ac:spMk id="6" creationId="{EA14B601-5C29-B4F1-41C4-662ECF74806D}"/>
          </ac:spMkLst>
        </pc:spChg>
        <pc:spChg chg="add mod ord">
          <ac:chgData name="mariana lima dias" userId="b97bbad15be9ffe6" providerId="LiveId" clId="{34F29AAB-AD2B-474C-9F44-AEFC4D9506DF}" dt="2024-05-01T17:18:00.277" v="91" actId="207"/>
          <ac:spMkLst>
            <pc:docMk/>
            <pc:sldMk cId="1916813567" sldId="257"/>
            <ac:spMk id="7" creationId="{9F532B96-0B4F-D446-A0DB-001342BA39C3}"/>
          </ac:spMkLst>
        </pc:spChg>
        <pc:spChg chg="add mod">
          <ac:chgData name="mariana lima dias" userId="b97bbad15be9ffe6" providerId="LiveId" clId="{34F29AAB-AD2B-474C-9F44-AEFC4D9506DF}" dt="2024-05-01T17:38:05.079" v="146" actId="1076"/>
          <ac:spMkLst>
            <pc:docMk/>
            <pc:sldMk cId="1916813567" sldId="257"/>
            <ac:spMk id="8" creationId="{02B65D22-DB5D-1B85-76DA-C296A3479A3D}"/>
          </ac:spMkLst>
        </pc:spChg>
      </pc:sldChg>
      <pc:sldChg chg="modSp add mod">
        <pc:chgData name="mariana lima dias" userId="b97bbad15be9ffe6" providerId="LiveId" clId="{34F29AAB-AD2B-474C-9F44-AEFC4D9506DF}" dt="2024-05-01T19:43:06.542" v="666"/>
        <pc:sldMkLst>
          <pc:docMk/>
          <pc:sldMk cId="2626508981" sldId="258"/>
        </pc:sldMkLst>
        <pc:spChg chg="mod">
          <ac:chgData name="mariana lima dias" userId="b97bbad15be9ffe6" providerId="LiveId" clId="{34F29AAB-AD2B-474C-9F44-AEFC4D9506DF}" dt="2024-05-01T19:42:45.068" v="665"/>
          <ac:spMkLst>
            <pc:docMk/>
            <pc:sldMk cId="2626508981" sldId="258"/>
            <ac:spMk id="11" creationId="{833D8CEE-EF07-2B0B-5A34-77F936E76231}"/>
          </ac:spMkLst>
        </pc:spChg>
        <pc:spChg chg="mod">
          <ac:chgData name="mariana lima dias" userId="b97bbad15be9ffe6" providerId="LiveId" clId="{34F29AAB-AD2B-474C-9F44-AEFC4D9506DF}" dt="2024-05-01T19:43:06.542" v="666"/>
          <ac:spMkLst>
            <pc:docMk/>
            <pc:sldMk cId="2626508981" sldId="258"/>
            <ac:spMk id="13" creationId="{2A6E6B9D-A11F-0A75-7A8A-149A47910CAF}"/>
          </ac:spMkLst>
        </pc:spChg>
      </pc:sldChg>
      <pc:sldChg chg="addSp delSp modSp new add del mod ord">
        <pc:chgData name="mariana lima dias" userId="b97bbad15be9ffe6" providerId="LiveId" clId="{34F29AAB-AD2B-474C-9F44-AEFC4D9506DF}" dt="2024-05-01T19:53:51.676" v="853" actId="2696"/>
        <pc:sldMkLst>
          <pc:docMk/>
          <pc:sldMk cId="590898145" sldId="259"/>
        </pc:sldMkLst>
        <pc:spChg chg="add del mod">
          <ac:chgData name="mariana lima dias" userId="b97bbad15be9ffe6" providerId="LiveId" clId="{34F29AAB-AD2B-474C-9F44-AEFC4D9506DF}" dt="2024-05-01T18:09:39.080" v="320"/>
          <ac:spMkLst>
            <pc:docMk/>
            <pc:sldMk cId="590898145" sldId="259"/>
            <ac:spMk id="2" creationId="{131064A3-4859-F911-F7C6-AC7AA665996C}"/>
          </ac:spMkLst>
        </pc:spChg>
        <pc:spChg chg="add mod ord">
          <ac:chgData name="mariana lima dias" userId="b97bbad15be9ffe6" providerId="LiveId" clId="{34F29AAB-AD2B-474C-9F44-AEFC4D9506DF}" dt="2024-05-01T19:14:58.590" v="577" actId="1076"/>
          <ac:spMkLst>
            <pc:docMk/>
            <pc:sldMk cId="590898145" sldId="259"/>
            <ac:spMk id="3" creationId="{621C65CF-559A-9E5A-C5AF-7E6F17DB8A79}"/>
          </ac:spMkLst>
        </pc:spChg>
        <pc:spChg chg="add del mod">
          <ac:chgData name="mariana lima dias" userId="b97bbad15be9ffe6" providerId="LiveId" clId="{34F29AAB-AD2B-474C-9F44-AEFC4D9506DF}" dt="2024-05-01T18:10:12.730" v="326"/>
          <ac:spMkLst>
            <pc:docMk/>
            <pc:sldMk cId="590898145" sldId="259"/>
            <ac:spMk id="4" creationId="{71AB1C8C-EE75-009B-CBF6-860A4FCC3ED3}"/>
          </ac:spMkLst>
        </pc:spChg>
        <pc:spChg chg="add mod">
          <ac:chgData name="mariana lima dias" userId="b97bbad15be9ffe6" providerId="LiveId" clId="{34F29AAB-AD2B-474C-9F44-AEFC4D9506DF}" dt="2024-05-01T19:26:25.256" v="639"/>
          <ac:spMkLst>
            <pc:docMk/>
            <pc:sldMk cId="590898145" sldId="259"/>
            <ac:spMk id="5" creationId="{E99C049E-6BD8-8130-6BD6-813E82924B12}"/>
          </ac:spMkLst>
        </pc:spChg>
        <pc:spChg chg="add del mod">
          <ac:chgData name="mariana lima dias" userId="b97bbad15be9ffe6" providerId="LiveId" clId="{34F29AAB-AD2B-474C-9F44-AEFC4D9506DF}" dt="2024-05-01T19:16:22.315" v="592"/>
          <ac:spMkLst>
            <pc:docMk/>
            <pc:sldMk cId="590898145" sldId="259"/>
            <ac:spMk id="6" creationId="{78D3E719-F50E-C0A2-A2C2-D84EA31AE514}"/>
          </ac:spMkLst>
        </pc:spChg>
        <pc:spChg chg="add del">
          <ac:chgData name="mariana lima dias" userId="b97bbad15be9ffe6" providerId="LiveId" clId="{34F29AAB-AD2B-474C-9F44-AEFC4D9506DF}" dt="2024-05-01T19:14:37.302" v="573" actId="11529"/>
          <ac:spMkLst>
            <pc:docMk/>
            <pc:sldMk cId="590898145" sldId="259"/>
            <ac:spMk id="7" creationId="{4515B56E-59F7-B121-2E25-193916FDB4AA}"/>
          </ac:spMkLst>
        </pc:spChg>
        <pc:spChg chg="add mod">
          <ac:chgData name="mariana lima dias" userId="b97bbad15be9ffe6" providerId="LiveId" clId="{34F29AAB-AD2B-474C-9F44-AEFC4D9506DF}" dt="2024-05-01T19:26:28.643" v="641" actId="20577"/>
          <ac:spMkLst>
            <pc:docMk/>
            <pc:sldMk cId="590898145" sldId="259"/>
            <ac:spMk id="8" creationId="{632D30B7-4E82-8288-AD53-377BD38D497D}"/>
          </ac:spMkLst>
        </pc:spChg>
        <pc:spChg chg="add mod">
          <ac:chgData name="mariana lima dias" userId="b97bbad15be9ffe6" providerId="LiveId" clId="{34F29AAB-AD2B-474C-9F44-AEFC4D9506DF}" dt="2024-05-01T19:26:27.144" v="640"/>
          <ac:spMkLst>
            <pc:docMk/>
            <pc:sldMk cId="590898145" sldId="259"/>
            <ac:spMk id="9" creationId="{B9D51DCB-2E02-9869-55E3-79726AFAA456}"/>
          </ac:spMkLst>
        </pc:spChg>
      </pc:sldChg>
      <pc:sldChg chg="addSp delSp modSp add mod ord">
        <pc:chgData name="mariana lima dias" userId="b97bbad15be9ffe6" providerId="LiveId" clId="{34F29AAB-AD2B-474C-9F44-AEFC4D9506DF}" dt="2024-05-01T20:37:31.356" v="1482" actId="14100"/>
        <pc:sldMkLst>
          <pc:docMk/>
          <pc:sldMk cId="1672136909" sldId="260"/>
        </pc:sldMkLst>
        <pc:spChg chg="add mod">
          <ac:chgData name="mariana lima dias" userId="b97bbad15be9ffe6" providerId="LiveId" clId="{34F29AAB-AD2B-474C-9F44-AEFC4D9506DF}" dt="2024-05-01T20:16:09.178" v="1268" actId="20577"/>
          <ac:spMkLst>
            <pc:docMk/>
            <pc:sldMk cId="1672136909" sldId="260"/>
            <ac:spMk id="2" creationId="{B5BBAF35-B622-A9BE-9AF0-4A8B3123A6B7}"/>
          </ac:spMkLst>
        </pc:spChg>
        <pc:spChg chg="mod">
          <ac:chgData name="mariana lima dias" userId="b97bbad15be9ffe6" providerId="LiveId" clId="{34F29AAB-AD2B-474C-9F44-AEFC4D9506DF}" dt="2024-05-01T20:17:15.437" v="1279" actId="2085"/>
          <ac:spMkLst>
            <pc:docMk/>
            <pc:sldMk cId="1672136909" sldId="260"/>
            <ac:spMk id="3" creationId="{621C65CF-559A-9E5A-C5AF-7E6F17DB8A79}"/>
          </ac:spMkLst>
        </pc:spChg>
        <pc:spChg chg="add mod">
          <ac:chgData name="mariana lima dias" userId="b97bbad15be9ffe6" providerId="LiveId" clId="{34F29AAB-AD2B-474C-9F44-AEFC4D9506DF}" dt="2024-05-01T20:17:23.011" v="1280" actId="1076"/>
          <ac:spMkLst>
            <pc:docMk/>
            <pc:sldMk cId="1672136909" sldId="260"/>
            <ac:spMk id="4" creationId="{3238B778-A5E8-49B2-2145-319B774061F8}"/>
          </ac:spMkLst>
        </pc:spChg>
        <pc:picChg chg="add del mod">
          <ac:chgData name="mariana lima dias" userId="b97bbad15be9ffe6" providerId="LiveId" clId="{34F29AAB-AD2B-474C-9F44-AEFC4D9506DF}" dt="2024-05-01T20:37:17.313" v="1477" actId="478"/>
          <ac:picMkLst>
            <pc:docMk/>
            <pc:sldMk cId="1672136909" sldId="260"/>
            <ac:picMk id="6" creationId="{D8A11AEA-DD72-6365-6CA7-DC0B10FC85B7}"/>
          </ac:picMkLst>
        </pc:picChg>
        <pc:picChg chg="add mod">
          <ac:chgData name="mariana lima dias" userId="b97bbad15be9ffe6" providerId="LiveId" clId="{34F29AAB-AD2B-474C-9F44-AEFC4D9506DF}" dt="2024-05-01T20:37:31.356" v="1482" actId="14100"/>
          <ac:picMkLst>
            <pc:docMk/>
            <pc:sldMk cId="1672136909" sldId="260"/>
            <ac:picMk id="8" creationId="{AEAD88F3-F059-9F03-F64A-10FB16AA5F8C}"/>
          </ac:picMkLst>
        </pc:picChg>
      </pc:sldChg>
      <pc:sldChg chg="addSp delSp modSp add mod ord">
        <pc:chgData name="mariana lima dias" userId="b97bbad15be9ffe6" providerId="LiveId" clId="{34F29AAB-AD2B-474C-9F44-AEFC4D9506DF}" dt="2024-05-01T20:38:25.532" v="1493" actId="14100"/>
        <pc:sldMkLst>
          <pc:docMk/>
          <pc:sldMk cId="567324247" sldId="261"/>
        </pc:sldMkLst>
        <pc:spChg chg="add mod">
          <ac:chgData name="mariana lima dias" userId="b97bbad15be9ffe6" providerId="LiveId" clId="{34F29AAB-AD2B-474C-9F44-AEFC4D9506DF}" dt="2024-05-01T18:49:35.494" v="538" actId="767"/>
          <ac:spMkLst>
            <pc:docMk/>
            <pc:sldMk cId="567324247" sldId="261"/>
            <ac:spMk id="2" creationId="{FD5A0D72-8980-670F-B6EA-F64C04728D2A}"/>
          </ac:spMkLst>
        </pc:spChg>
        <pc:spChg chg="mod">
          <ac:chgData name="mariana lima dias" userId="b97bbad15be9ffe6" providerId="LiveId" clId="{34F29AAB-AD2B-474C-9F44-AEFC4D9506DF}" dt="2024-05-01T20:01:06.899" v="948"/>
          <ac:spMkLst>
            <pc:docMk/>
            <pc:sldMk cId="567324247" sldId="261"/>
            <ac:spMk id="3" creationId="{621C65CF-559A-9E5A-C5AF-7E6F17DB8A79}"/>
          </ac:spMkLst>
        </pc:spChg>
        <pc:spChg chg="add mod">
          <ac:chgData name="mariana lima dias" userId="b97bbad15be9ffe6" providerId="LiveId" clId="{34F29AAB-AD2B-474C-9F44-AEFC4D9506DF}" dt="2024-05-01T18:49:46.591" v="542" actId="767"/>
          <ac:spMkLst>
            <pc:docMk/>
            <pc:sldMk cId="567324247" sldId="261"/>
            <ac:spMk id="4" creationId="{E3A86389-FCEA-16DD-F638-7917CFB4E78D}"/>
          </ac:spMkLst>
        </pc:spChg>
        <pc:spChg chg="add mod">
          <ac:chgData name="mariana lima dias" userId="b97bbad15be9ffe6" providerId="LiveId" clId="{34F29AAB-AD2B-474C-9F44-AEFC4D9506DF}" dt="2024-05-01T19:23:57.070" v="629" actId="20577"/>
          <ac:spMkLst>
            <pc:docMk/>
            <pc:sldMk cId="567324247" sldId="261"/>
            <ac:spMk id="5" creationId="{217BC9EB-E718-2626-D12A-EA9E0D6E1F21}"/>
          </ac:spMkLst>
        </pc:spChg>
        <pc:spChg chg="add mod">
          <ac:chgData name="mariana lima dias" userId="b97bbad15be9ffe6" providerId="LiveId" clId="{34F29AAB-AD2B-474C-9F44-AEFC4D9506DF}" dt="2024-05-01T20:02:14.240" v="960" actId="1076"/>
          <ac:spMkLst>
            <pc:docMk/>
            <pc:sldMk cId="567324247" sldId="261"/>
            <ac:spMk id="8" creationId="{C9B323A4-8911-62AD-4F2C-476E797FF4A3}"/>
          </ac:spMkLst>
        </pc:spChg>
        <pc:spChg chg="add mod">
          <ac:chgData name="mariana lima dias" userId="b97bbad15be9ffe6" providerId="LiveId" clId="{34F29AAB-AD2B-474C-9F44-AEFC4D9506DF}" dt="2024-05-01T20:09:30.147" v="1146" actId="20577"/>
          <ac:spMkLst>
            <pc:docMk/>
            <pc:sldMk cId="567324247" sldId="261"/>
            <ac:spMk id="11" creationId="{AF0DF11F-91E9-2478-D677-707093C9C0D8}"/>
          </ac:spMkLst>
        </pc:spChg>
        <pc:picChg chg="add del mod">
          <ac:chgData name="mariana lima dias" userId="b97bbad15be9ffe6" providerId="LiveId" clId="{34F29AAB-AD2B-474C-9F44-AEFC4D9506DF}" dt="2024-05-01T19:27:39.515" v="644" actId="21"/>
          <ac:picMkLst>
            <pc:docMk/>
            <pc:sldMk cId="567324247" sldId="261"/>
            <ac:picMk id="7" creationId="{947308F9-0F48-2FEF-F587-B4CDB0143546}"/>
          </ac:picMkLst>
        </pc:picChg>
        <pc:picChg chg="add del mod">
          <ac:chgData name="mariana lima dias" userId="b97bbad15be9ffe6" providerId="LiveId" clId="{34F29AAB-AD2B-474C-9F44-AEFC4D9506DF}" dt="2024-05-01T20:37:49.477" v="1486" actId="478"/>
          <ac:picMkLst>
            <pc:docMk/>
            <pc:sldMk cId="567324247" sldId="261"/>
            <ac:picMk id="10" creationId="{A6B2874A-3A9C-17C4-D293-6B6CA561D208}"/>
          </ac:picMkLst>
        </pc:picChg>
        <pc:picChg chg="add mod">
          <ac:chgData name="mariana lima dias" userId="b97bbad15be9ffe6" providerId="LiveId" clId="{34F29AAB-AD2B-474C-9F44-AEFC4D9506DF}" dt="2024-05-01T20:38:25.532" v="1493" actId="14100"/>
          <ac:picMkLst>
            <pc:docMk/>
            <pc:sldMk cId="567324247" sldId="261"/>
            <ac:picMk id="13" creationId="{4F05E759-9F63-F25E-AC77-AA80B8B75BA2}"/>
          </ac:picMkLst>
        </pc:picChg>
      </pc:sldChg>
      <pc:sldChg chg="addSp modSp add del mod ord">
        <pc:chgData name="mariana lima dias" userId="b97bbad15be9ffe6" providerId="LiveId" clId="{34F29AAB-AD2B-474C-9F44-AEFC4D9506DF}" dt="2024-05-01T19:54:00.073" v="854" actId="2696"/>
        <pc:sldMkLst>
          <pc:docMk/>
          <pc:sldMk cId="3134867551" sldId="262"/>
        </pc:sldMkLst>
        <pc:spChg chg="add mod">
          <ac:chgData name="mariana lima dias" userId="b97bbad15be9ffe6" providerId="LiveId" clId="{34F29AAB-AD2B-474C-9F44-AEFC4D9506DF}" dt="2024-05-01T19:29:29.194" v="664" actId="20577"/>
          <ac:spMkLst>
            <pc:docMk/>
            <pc:sldMk cId="3134867551" sldId="262"/>
            <ac:spMk id="2" creationId="{9D8F7301-C902-1E28-F407-92902961F43B}"/>
          </ac:spMkLst>
        </pc:spChg>
      </pc:sldChg>
      <pc:sldChg chg="addSp delSp modSp add mod ord">
        <pc:chgData name="mariana lima dias" userId="b97bbad15be9ffe6" providerId="LiveId" clId="{34F29AAB-AD2B-474C-9F44-AEFC4D9506DF}" dt="2024-05-01T20:31:18.856" v="1462" actId="14100"/>
        <pc:sldMkLst>
          <pc:docMk/>
          <pc:sldMk cId="935797481" sldId="263"/>
        </pc:sldMkLst>
        <pc:spChg chg="add mod">
          <ac:chgData name="mariana lima dias" userId="b97bbad15be9ffe6" providerId="LiveId" clId="{34F29AAB-AD2B-474C-9F44-AEFC4D9506DF}" dt="2024-05-01T19:52:29.166" v="841" actId="1076"/>
          <ac:spMkLst>
            <pc:docMk/>
            <pc:sldMk cId="935797481" sldId="263"/>
            <ac:spMk id="2" creationId="{2EB3018E-8951-52BF-3F09-2DDBB9E01490}"/>
          </ac:spMkLst>
        </pc:spChg>
        <pc:spChg chg="add del mod">
          <ac:chgData name="mariana lima dias" userId="b97bbad15be9ffe6" providerId="LiveId" clId="{34F29AAB-AD2B-474C-9F44-AEFC4D9506DF}" dt="2024-05-01T18:41:20.270" v="413"/>
          <ac:spMkLst>
            <pc:docMk/>
            <pc:sldMk cId="935797481" sldId="263"/>
            <ac:spMk id="4" creationId="{4EFEC650-4450-22A6-A12D-2EDC5DAABB15}"/>
          </ac:spMkLst>
        </pc:spChg>
        <pc:spChg chg="add mod">
          <ac:chgData name="mariana lima dias" userId="b97bbad15be9ffe6" providerId="LiveId" clId="{34F29AAB-AD2B-474C-9F44-AEFC4D9506DF}" dt="2024-05-01T19:52:42.319" v="844" actId="1076"/>
          <ac:spMkLst>
            <pc:docMk/>
            <pc:sldMk cId="935797481" sldId="263"/>
            <ac:spMk id="5" creationId="{4920E2A1-FF69-BE5D-CD4A-DA6EE987FCB5}"/>
          </ac:spMkLst>
        </pc:spChg>
        <pc:spChg chg="add del mod">
          <ac:chgData name="mariana lima dias" userId="b97bbad15be9ffe6" providerId="LiveId" clId="{34F29AAB-AD2B-474C-9F44-AEFC4D9506DF}" dt="2024-05-01T19:50:05.583" v="820" actId="21"/>
          <ac:spMkLst>
            <pc:docMk/>
            <pc:sldMk cId="935797481" sldId="263"/>
            <ac:spMk id="7" creationId="{BC9FC1A2-F32C-C4B3-D342-2CC5F6F4E09A}"/>
          </ac:spMkLst>
        </pc:spChg>
        <pc:picChg chg="add mod">
          <ac:chgData name="mariana lima dias" userId="b97bbad15be9ffe6" providerId="LiveId" clId="{34F29AAB-AD2B-474C-9F44-AEFC4D9506DF}" dt="2024-05-01T20:31:18.856" v="1462" actId="14100"/>
          <ac:picMkLst>
            <pc:docMk/>
            <pc:sldMk cId="935797481" sldId="263"/>
            <ac:picMk id="6" creationId="{7D420377-E7CD-6755-7A1B-646428E0FA54}"/>
          </ac:picMkLst>
        </pc:picChg>
        <pc:picChg chg="add mod">
          <ac:chgData name="mariana lima dias" userId="b97bbad15be9ffe6" providerId="LiveId" clId="{34F29AAB-AD2B-474C-9F44-AEFC4D9506DF}" dt="2024-05-01T19:52:49.383" v="846" actId="14100"/>
          <ac:picMkLst>
            <pc:docMk/>
            <pc:sldMk cId="935797481" sldId="263"/>
            <ac:picMk id="9" creationId="{22E5AD39-9265-7DAA-2559-9688F8D78304}"/>
          </ac:picMkLst>
        </pc:picChg>
      </pc:sldChg>
      <pc:sldChg chg="modSp add mod ord">
        <pc:chgData name="mariana lima dias" userId="b97bbad15be9ffe6" providerId="LiveId" clId="{34F29AAB-AD2B-474C-9F44-AEFC4D9506DF}" dt="2024-05-01T19:54:37.556" v="861" actId="20577"/>
        <pc:sldMkLst>
          <pc:docMk/>
          <pc:sldMk cId="1421141731" sldId="264"/>
        </pc:sldMkLst>
        <pc:spChg chg="mod">
          <ac:chgData name="mariana lima dias" userId="b97bbad15be9ffe6" providerId="LiveId" clId="{34F29AAB-AD2B-474C-9F44-AEFC4D9506DF}" dt="2024-05-01T19:22:23.484" v="613"/>
          <ac:spMkLst>
            <pc:docMk/>
            <pc:sldMk cId="1421141731" sldId="264"/>
            <ac:spMk id="6" creationId="{EA14B601-5C29-B4F1-41C4-662ECF74806D}"/>
          </ac:spMkLst>
        </pc:spChg>
        <pc:spChg chg="mod">
          <ac:chgData name="mariana lima dias" userId="b97bbad15be9ffe6" providerId="LiveId" clId="{34F29AAB-AD2B-474C-9F44-AEFC4D9506DF}" dt="2024-05-01T19:54:37.556" v="861" actId="20577"/>
          <ac:spMkLst>
            <pc:docMk/>
            <pc:sldMk cId="1421141731" sldId="264"/>
            <ac:spMk id="8" creationId="{02B65D22-DB5D-1B85-76DA-C296A3479A3D}"/>
          </ac:spMkLst>
        </pc:spChg>
      </pc:sldChg>
      <pc:sldChg chg="modSp add mod ord">
        <pc:chgData name="mariana lima dias" userId="b97bbad15be9ffe6" providerId="LiveId" clId="{34F29AAB-AD2B-474C-9F44-AEFC4D9506DF}" dt="2024-05-01T19:58:28.690" v="930" actId="20577"/>
        <pc:sldMkLst>
          <pc:docMk/>
          <pc:sldMk cId="1850312485" sldId="265"/>
        </pc:sldMkLst>
        <pc:spChg chg="mod">
          <ac:chgData name="mariana lima dias" userId="b97bbad15be9ffe6" providerId="LiveId" clId="{34F29AAB-AD2B-474C-9F44-AEFC4D9506DF}" dt="2024-05-01T19:58:28.690" v="930" actId="20577"/>
          <ac:spMkLst>
            <pc:docMk/>
            <pc:sldMk cId="1850312485" sldId="265"/>
            <ac:spMk id="6" creationId="{EA14B601-5C29-B4F1-41C4-662ECF74806D}"/>
          </ac:spMkLst>
        </pc:spChg>
        <pc:spChg chg="mod">
          <ac:chgData name="mariana lima dias" userId="b97bbad15be9ffe6" providerId="LiveId" clId="{34F29AAB-AD2B-474C-9F44-AEFC4D9506DF}" dt="2024-05-01T19:55:01.421" v="867" actId="20577"/>
          <ac:spMkLst>
            <pc:docMk/>
            <pc:sldMk cId="1850312485" sldId="265"/>
            <ac:spMk id="8" creationId="{02B65D22-DB5D-1B85-76DA-C296A3479A3D}"/>
          </ac:spMkLst>
        </pc:spChg>
      </pc:sldChg>
      <pc:sldChg chg="modSp add mod">
        <pc:chgData name="mariana lima dias" userId="b97bbad15be9ffe6" providerId="LiveId" clId="{34F29AAB-AD2B-474C-9F44-AEFC4D9506DF}" dt="2024-05-01T20:15:26.941" v="1259" actId="20577"/>
        <pc:sldMkLst>
          <pc:docMk/>
          <pc:sldMk cId="1386568221" sldId="266"/>
        </pc:sldMkLst>
        <pc:spChg chg="mod">
          <ac:chgData name="mariana lima dias" userId="b97bbad15be9ffe6" providerId="LiveId" clId="{34F29AAB-AD2B-474C-9F44-AEFC4D9506DF}" dt="2024-05-01T20:15:26.941" v="1259" actId="20577"/>
          <ac:spMkLst>
            <pc:docMk/>
            <pc:sldMk cId="1386568221" sldId="266"/>
            <ac:spMk id="6" creationId="{EA14B601-5C29-B4F1-41C4-662ECF74806D}"/>
          </ac:spMkLst>
        </pc:spChg>
        <pc:spChg chg="mod">
          <ac:chgData name="mariana lima dias" userId="b97bbad15be9ffe6" providerId="LiveId" clId="{34F29AAB-AD2B-474C-9F44-AEFC4D9506DF}" dt="2024-05-01T20:02:43.306" v="966" actId="20577"/>
          <ac:spMkLst>
            <pc:docMk/>
            <pc:sldMk cId="1386568221" sldId="266"/>
            <ac:spMk id="8" creationId="{02B65D22-DB5D-1B85-76DA-C296A3479A3D}"/>
          </ac:spMkLst>
        </pc:spChg>
      </pc:sldChg>
      <pc:sldChg chg="modSp add mod">
        <pc:chgData name="mariana lima dias" userId="b97bbad15be9ffe6" providerId="LiveId" clId="{34F29AAB-AD2B-474C-9F44-AEFC4D9506DF}" dt="2024-05-01T20:24:21.531" v="1399" actId="20577"/>
        <pc:sldMkLst>
          <pc:docMk/>
          <pc:sldMk cId="2646960378" sldId="267"/>
        </pc:sldMkLst>
        <pc:spChg chg="mod">
          <ac:chgData name="mariana lima dias" userId="b97bbad15be9ffe6" providerId="LiveId" clId="{34F29AAB-AD2B-474C-9F44-AEFC4D9506DF}" dt="2024-05-01T20:24:21.531" v="1399" actId="20577"/>
          <ac:spMkLst>
            <pc:docMk/>
            <pc:sldMk cId="2646960378" sldId="267"/>
            <ac:spMk id="6" creationId="{EA14B601-5C29-B4F1-41C4-662ECF74806D}"/>
          </ac:spMkLst>
        </pc:spChg>
        <pc:spChg chg="mod">
          <ac:chgData name="mariana lima dias" userId="b97bbad15be9ffe6" providerId="LiveId" clId="{34F29AAB-AD2B-474C-9F44-AEFC4D9506DF}" dt="2024-05-01T20:22:22.112" v="1373" actId="20577"/>
          <ac:spMkLst>
            <pc:docMk/>
            <pc:sldMk cId="2646960378" sldId="267"/>
            <ac:spMk id="8" creationId="{02B65D22-DB5D-1B85-76DA-C296A3479A3D}"/>
          </ac:spMkLst>
        </pc:spChg>
      </pc:sldChg>
      <pc:sldChg chg="addSp delSp modSp add mod ord">
        <pc:chgData name="mariana lima dias" userId="b97bbad15be9ffe6" providerId="LiveId" clId="{34F29AAB-AD2B-474C-9F44-AEFC4D9506DF}" dt="2024-05-01T20:38:50.244" v="1501" actId="14100"/>
        <pc:sldMkLst>
          <pc:docMk/>
          <pc:sldMk cId="362343252" sldId="268"/>
        </pc:sldMkLst>
        <pc:spChg chg="mod">
          <ac:chgData name="mariana lima dias" userId="b97bbad15be9ffe6" providerId="LiveId" clId="{34F29AAB-AD2B-474C-9F44-AEFC4D9506DF}" dt="2024-05-01T19:27:55.331" v="647" actId="1076"/>
          <ac:spMkLst>
            <pc:docMk/>
            <pc:sldMk cId="362343252" sldId="268"/>
            <ac:spMk id="5" creationId="{E99C049E-6BD8-8130-6BD6-813E82924B12}"/>
          </ac:spMkLst>
        </pc:spChg>
        <pc:spChg chg="mod">
          <ac:chgData name="mariana lima dias" userId="b97bbad15be9ffe6" providerId="LiveId" clId="{34F29AAB-AD2B-474C-9F44-AEFC4D9506DF}" dt="2024-05-01T19:24:30.309" v="630"/>
          <ac:spMkLst>
            <pc:docMk/>
            <pc:sldMk cId="362343252" sldId="268"/>
            <ac:spMk id="8" creationId="{632D30B7-4E82-8288-AD53-377BD38D497D}"/>
          </ac:spMkLst>
        </pc:spChg>
        <pc:spChg chg="mod">
          <ac:chgData name="mariana lima dias" userId="b97bbad15be9ffe6" providerId="LiveId" clId="{34F29AAB-AD2B-474C-9F44-AEFC4D9506DF}" dt="2024-05-01T19:28:04.789" v="651" actId="20577"/>
          <ac:spMkLst>
            <pc:docMk/>
            <pc:sldMk cId="362343252" sldId="268"/>
            <ac:spMk id="9" creationId="{B9D51DCB-2E02-9869-55E3-79726AFAA456}"/>
          </ac:spMkLst>
        </pc:spChg>
        <pc:picChg chg="add del mod">
          <ac:chgData name="mariana lima dias" userId="b97bbad15be9ffe6" providerId="LiveId" clId="{34F29AAB-AD2B-474C-9F44-AEFC4D9506DF}" dt="2024-05-01T20:38:33.127" v="1494" actId="478"/>
          <ac:picMkLst>
            <pc:docMk/>
            <pc:sldMk cId="362343252" sldId="268"/>
            <ac:picMk id="2" creationId="{D5245B7D-BAAF-B1F4-523A-638CDD8FF610}"/>
          </ac:picMkLst>
        </pc:picChg>
        <pc:picChg chg="add mod">
          <ac:chgData name="mariana lima dias" userId="b97bbad15be9ffe6" providerId="LiveId" clId="{34F29AAB-AD2B-474C-9F44-AEFC4D9506DF}" dt="2024-05-01T20:38:50.244" v="1501" actId="14100"/>
          <ac:picMkLst>
            <pc:docMk/>
            <pc:sldMk cId="362343252" sldId="268"/>
            <ac:picMk id="6" creationId="{EC520A44-02A4-6AF0-36D1-908B0CFEB0BA}"/>
          </ac:picMkLst>
        </pc:picChg>
      </pc:sldChg>
      <pc:sldChg chg="addSp delSp modSp add mod ord">
        <pc:chgData name="mariana lima dias" userId="b97bbad15be9ffe6" providerId="LiveId" clId="{34F29AAB-AD2B-474C-9F44-AEFC4D9506DF}" dt="2024-05-01T20:36:50.860" v="1473" actId="14100"/>
        <pc:sldMkLst>
          <pc:docMk/>
          <pc:sldMk cId="1797506018" sldId="269"/>
        </pc:sldMkLst>
        <pc:spChg chg="mod">
          <ac:chgData name="mariana lima dias" userId="b97bbad15be9ffe6" providerId="LiveId" clId="{34F29AAB-AD2B-474C-9F44-AEFC4D9506DF}" dt="2024-05-01T20:25:41.233" v="1405" actId="20577"/>
          <ac:spMkLst>
            <pc:docMk/>
            <pc:sldMk cId="1797506018" sldId="269"/>
            <ac:spMk id="2" creationId="{B5BBAF35-B622-A9BE-9AF0-4A8B3123A6B7}"/>
          </ac:spMkLst>
        </pc:spChg>
        <pc:spChg chg="mod">
          <ac:chgData name="mariana lima dias" userId="b97bbad15be9ffe6" providerId="LiveId" clId="{34F29AAB-AD2B-474C-9F44-AEFC4D9506DF}" dt="2024-05-01T20:26:04.864" v="1406"/>
          <ac:spMkLst>
            <pc:docMk/>
            <pc:sldMk cId="1797506018" sldId="269"/>
            <ac:spMk id="4" creationId="{3238B778-A5E8-49B2-2145-319B774061F8}"/>
          </ac:spMkLst>
        </pc:spChg>
        <pc:picChg chg="del">
          <ac:chgData name="mariana lima dias" userId="b97bbad15be9ffe6" providerId="LiveId" clId="{34F29AAB-AD2B-474C-9F44-AEFC4D9506DF}" dt="2024-05-01T20:26:48.747" v="1410" actId="21"/>
          <ac:picMkLst>
            <pc:docMk/>
            <pc:sldMk cId="1797506018" sldId="269"/>
            <ac:picMk id="6" creationId="{D8A11AEA-DD72-6365-6CA7-DC0B10FC85B7}"/>
          </ac:picMkLst>
        </pc:picChg>
        <pc:picChg chg="add del mod">
          <ac:chgData name="mariana lima dias" userId="b97bbad15be9ffe6" providerId="LiveId" clId="{34F29AAB-AD2B-474C-9F44-AEFC4D9506DF}" dt="2024-05-01T20:36:24.334" v="1464" actId="478"/>
          <ac:picMkLst>
            <pc:docMk/>
            <pc:sldMk cId="1797506018" sldId="269"/>
            <ac:picMk id="7" creationId="{61522FC2-849D-55BB-6A75-FF80BDA06EDE}"/>
          </ac:picMkLst>
        </pc:picChg>
        <pc:picChg chg="add mod">
          <ac:chgData name="mariana lima dias" userId="b97bbad15be9ffe6" providerId="LiveId" clId="{34F29AAB-AD2B-474C-9F44-AEFC4D9506DF}" dt="2024-05-01T20:36:50.860" v="1473" actId="14100"/>
          <ac:picMkLst>
            <pc:docMk/>
            <pc:sldMk cId="1797506018" sldId="269"/>
            <ac:picMk id="9" creationId="{B96B09B9-1303-25B3-C342-BDE021A81378}"/>
          </ac:picMkLst>
        </pc:picChg>
      </pc:sldChg>
      <pc:sldChg chg="addSp delSp modSp add mod ord">
        <pc:chgData name="mariana lima dias" userId="b97bbad15be9ffe6" providerId="LiveId" clId="{34F29AAB-AD2B-474C-9F44-AEFC4D9506DF}" dt="2024-05-01T20:31:30.703" v="1463" actId="1076"/>
        <pc:sldMkLst>
          <pc:docMk/>
          <pc:sldMk cId="4169348980" sldId="270"/>
        </pc:sldMkLst>
        <pc:spChg chg="mod">
          <ac:chgData name="mariana lima dias" userId="b97bbad15be9ffe6" providerId="LiveId" clId="{34F29AAB-AD2B-474C-9F44-AEFC4D9506DF}" dt="2024-05-01T20:31:03.501" v="1457" actId="1076"/>
          <ac:spMkLst>
            <pc:docMk/>
            <pc:sldMk cId="4169348980" sldId="270"/>
            <ac:spMk id="2" creationId="{2EB3018E-8951-52BF-3F09-2DDBB9E01490}"/>
          </ac:spMkLst>
        </pc:spChg>
        <pc:spChg chg="add del mod">
          <ac:chgData name="mariana lima dias" userId="b97bbad15be9ffe6" providerId="LiveId" clId="{34F29AAB-AD2B-474C-9F44-AEFC4D9506DF}" dt="2024-05-01T20:31:09.704" v="1460"/>
          <ac:spMkLst>
            <pc:docMk/>
            <pc:sldMk cId="4169348980" sldId="270"/>
            <ac:spMk id="4" creationId="{0F8103EA-1E1F-98EF-8DE7-7FAC40DF3408}"/>
          </ac:spMkLst>
        </pc:spChg>
        <pc:spChg chg="mod">
          <ac:chgData name="mariana lima dias" userId="b97bbad15be9ffe6" providerId="LiveId" clId="{34F29AAB-AD2B-474C-9F44-AEFC4D9506DF}" dt="2024-05-01T20:30:43.456" v="1455" actId="20577"/>
          <ac:spMkLst>
            <pc:docMk/>
            <pc:sldMk cId="4169348980" sldId="270"/>
            <ac:spMk id="5" creationId="{4920E2A1-FF69-BE5D-CD4A-DA6EE987FCB5}"/>
          </ac:spMkLst>
        </pc:spChg>
        <pc:spChg chg="add mod">
          <ac:chgData name="mariana lima dias" userId="b97bbad15be9ffe6" providerId="LiveId" clId="{34F29AAB-AD2B-474C-9F44-AEFC4D9506DF}" dt="2024-05-01T20:30:19.727" v="1448" actId="1076"/>
          <ac:spMkLst>
            <pc:docMk/>
            <pc:sldMk cId="4169348980" sldId="270"/>
            <ac:spMk id="7" creationId="{C68BA97E-16C9-63B1-9EAE-0DE9B2576F61}"/>
          </ac:spMkLst>
        </pc:spChg>
        <pc:picChg chg="mod">
          <ac:chgData name="mariana lima dias" userId="b97bbad15be9ffe6" providerId="LiveId" clId="{34F29AAB-AD2B-474C-9F44-AEFC4D9506DF}" dt="2024-05-01T20:31:30.703" v="1463" actId="1076"/>
          <ac:picMkLst>
            <pc:docMk/>
            <pc:sldMk cId="4169348980" sldId="270"/>
            <ac:picMk id="6" creationId="{7D420377-E7CD-6755-7A1B-646428E0FA54}"/>
          </ac:picMkLst>
        </pc:picChg>
        <pc:picChg chg="del mod">
          <ac:chgData name="mariana lima dias" userId="b97bbad15be9ffe6" providerId="LiveId" clId="{34F29AAB-AD2B-474C-9F44-AEFC4D9506DF}" dt="2024-05-01T20:28:44.184" v="1417" actId="21"/>
          <ac:picMkLst>
            <pc:docMk/>
            <pc:sldMk cId="4169348980" sldId="270"/>
            <ac:picMk id="9" creationId="{22E5AD39-9265-7DAA-2559-9688F8D78304}"/>
          </ac:picMkLst>
        </pc:picChg>
      </pc:sldChg>
      <pc:sldChg chg="delSp modSp add mod">
        <pc:chgData name="mariana lima dias" userId="b97bbad15be9ffe6" providerId="LiveId" clId="{34F29AAB-AD2B-474C-9F44-AEFC4D9506DF}" dt="2024-05-01T21:47:22.501" v="1770" actId="1076"/>
        <pc:sldMkLst>
          <pc:docMk/>
          <pc:sldMk cId="2943373638" sldId="271"/>
        </pc:sldMkLst>
        <pc:spChg chg="mod">
          <ac:chgData name="mariana lima dias" userId="b97bbad15be9ffe6" providerId="LiveId" clId="{34F29AAB-AD2B-474C-9F44-AEFC4D9506DF}" dt="2024-05-01T21:46:59.173" v="1769" actId="20577"/>
          <ac:spMkLst>
            <pc:docMk/>
            <pc:sldMk cId="2943373638" sldId="271"/>
            <ac:spMk id="2" creationId="{2EB3018E-8951-52BF-3F09-2DDBB9E01490}"/>
          </ac:spMkLst>
        </pc:spChg>
        <pc:spChg chg="del mod">
          <ac:chgData name="mariana lima dias" userId="b97bbad15be9ffe6" providerId="LiveId" clId="{34F29AAB-AD2B-474C-9F44-AEFC4D9506DF}" dt="2024-05-01T21:37:55.074" v="1506" actId="21"/>
          <ac:spMkLst>
            <pc:docMk/>
            <pc:sldMk cId="2943373638" sldId="271"/>
            <ac:spMk id="5" creationId="{4920E2A1-FF69-BE5D-CD4A-DA6EE987FCB5}"/>
          </ac:spMkLst>
        </pc:spChg>
        <pc:spChg chg="mod">
          <ac:chgData name="mariana lima dias" userId="b97bbad15be9ffe6" providerId="LiveId" clId="{34F29AAB-AD2B-474C-9F44-AEFC4D9506DF}" dt="2024-05-01T21:41:12.705" v="1537" actId="1076"/>
          <ac:spMkLst>
            <pc:docMk/>
            <pc:sldMk cId="2943373638" sldId="271"/>
            <ac:spMk id="7" creationId="{C68BA97E-16C9-63B1-9EAE-0DE9B2576F61}"/>
          </ac:spMkLst>
        </pc:spChg>
        <pc:picChg chg="mod">
          <ac:chgData name="mariana lima dias" userId="b97bbad15be9ffe6" providerId="LiveId" clId="{34F29AAB-AD2B-474C-9F44-AEFC4D9506DF}" dt="2024-05-01T21:47:22.501" v="1770" actId="1076"/>
          <ac:picMkLst>
            <pc:docMk/>
            <pc:sldMk cId="2943373638" sldId="271"/>
            <ac:picMk id="6" creationId="{7D420377-E7CD-6755-7A1B-646428E0FA5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04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23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91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81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9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533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6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13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1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8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50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60051F-7457-42D4-821F-04D7C92BCF68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FE3719-C358-424F-9071-CEC2FAB92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03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B2B34EC-6F22-50DC-A660-0DC5F65A5AFE}"/>
              </a:ext>
            </a:extLst>
          </p:cNvPr>
          <p:cNvSpPr/>
          <p:nvPr/>
        </p:nvSpPr>
        <p:spPr>
          <a:xfrm>
            <a:off x="0" y="-1"/>
            <a:ext cx="6858000" cy="9906000"/>
          </a:xfrm>
          <a:prstGeom prst="rect">
            <a:avLst/>
          </a:prstGeom>
          <a:solidFill>
            <a:srgbClr val="1125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highlight>
                <a:srgbClr val="11253B"/>
              </a:highlight>
            </a:endParaRPr>
          </a:p>
        </p:txBody>
      </p:sp>
      <p:pic>
        <p:nvPicPr>
          <p:cNvPr id="5" name="Imagem 4" descr="Uma imagem contendo homem, segurando, água, em pé&#10;&#10;Descrição gerada automaticamente">
            <a:extLst>
              <a:ext uri="{FF2B5EF4-FFF2-40B4-BE49-F238E27FC236}">
                <a16:creationId xmlns:a16="http://schemas.microsoft.com/office/drawing/2014/main" id="{28C6A2D4-D6FC-CF65-371B-80A563E2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2" y="2825811"/>
            <a:ext cx="6496335" cy="4254377"/>
          </a:xfrm>
          <a:prstGeom prst="rect">
            <a:avLst/>
          </a:prstGeom>
        </p:spPr>
      </p:pic>
      <p:pic>
        <p:nvPicPr>
          <p:cNvPr id="8" name="Imagem 7" descr="Logotipo, Ícone, nome da empresa&#10;&#10;Descrição gerada automaticamente">
            <a:extLst>
              <a:ext uri="{FF2B5EF4-FFF2-40B4-BE49-F238E27FC236}">
                <a16:creationId xmlns:a16="http://schemas.microsoft.com/office/drawing/2014/main" id="{52D2AA10-5C0A-E860-8722-92D126358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01" t="32825" r="29623" b="30620"/>
          <a:stretch/>
        </p:blipFill>
        <p:spPr>
          <a:xfrm>
            <a:off x="6037426" y="2825811"/>
            <a:ext cx="668741" cy="7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2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500">
              <a:srgbClr val="23588E"/>
            </a:gs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F532B96-0B4F-D446-A0DB-001342BA39C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4B601-5C29-B4F1-41C4-662ECF74806D}"/>
              </a:ext>
            </a:extLst>
          </p:cNvPr>
          <p:cNvSpPr txBox="1"/>
          <p:nvPr/>
        </p:nvSpPr>
        <p:spPr>
          <a:xfrm>
            <a:off x="0" y="4953000"/>
            <a:ext cx="6858000" cy="1815882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6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2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Söhne"/>
              </a:rPr>
              <a:t>                    </a:t>
            </a:r>
            <a:endParaRPr lang="pt-BR" sz="32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000" i="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pt-BR" sz="4000" i="0" dirty="0">
                <a:solidFill>
                  <a:srgbClr val="0D0D0D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 Poder das Funções:</a:t>
            </a:r>
            <a:endParaRPr lang="pt-BR" sz="4000" i="0" dirty="0">
              <a:solidFill>
                <a:srgbClr val="0D0D0D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highlight>
                <a:srgbClr val="C0C0C0"/>
              </a:highlight>
              <a:latin typeface="Söhne"/>
            </a:endParaRPr>
          </a:p>
          <a:p>
            <a:r>
              <a:rPr lang="pt-BR" sz="4000" dirty="0">
                <a:solidFill>
                  <a:srgbClr val="0D0D0D"/>
                </a:solidFill>
                <a:highlight>
                  <a:srgbClr val="C0C0C0"/>
                </a:highlight>
                <a:latin typeface="Söhne"/>
              </a:rPr>
              <a:t>    </a:t>
            </a:r>
            <a:r>
              <a:rPr lang="pt-BR" sz="3200" b="0" i="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Conjurando Magia com Funções</a:t>
            </a:r>
            <a:endParaRPr lang="pt-BR" sz="3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B65D22-DB5D-1B85-76DA-C296A3479A3D}"/>
              </a:ext>
            </a:extLst>
          </p:cNvPr>
          <p:cNvSpPr txBox="1"/>
          <p:nvPr/>
        </p:nvSpPr>
        <p:spPr>
          <a:xfrm>
            <a:off x="2143126" y="2584995"/>
            <a:ext cx="352901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Capítulo </a:t>
            </a:r>
            <a:r>
              <a:rPr lang="pt-B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1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800" b="0" i="0" dirty="0">
              <a:solidFill>
                <a:srgbClr val="0D0D0D"/>
              </a:solidFill>
              <a:effectLst/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96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1C65CF-559A-9E5A-C5AF-7E6F17DB8A79}"/>
              </a:ext>
            </a:extLst>
          </p:cNvPr>
          <p:cNvSpPr/>
          <p:nvPr/>
        </p:nvSpPr>
        <p:spPr>
          <a:xfrm>
            <a:off x="0" y="0"/>
            <a:ext cx="6908007" cy="990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BBAF35-B622-A9BE-9AF0-4A8B3123A6B7}"/>
              </a:ext>
            </a:extLst>
          </p:cNvPr>
          <p:cNvSpPr txBox="1"/>
          <p:nvPr/>
        </p:nvSpPr>
        <p:spPr>
          <a:xfrm>
            <a:off x="100014" y="642937"/>
            <a:ext cx="675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sz="4000" i="0" dirty="0">
                <a:solidFill>
                  <a:srgbClr val="0D0D0D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 Poder das Funções:</a:t>
            </a:r>
          </a:p>
          <a:p>
            <a:r>
              <a:rPr lang="pt-BR" sz="4800" dirty="0">
                <a:solidFill>
                  <a:srgbClr val="0D0D0D"/>
                </a:solidFill>
                <a:highlight>
                  <a:srgbClr val="C0C0C0"/>
                </a:highlight>
                <a:latin typeface="Söhne"/>
              </a:rPr>
              <a:t> </a:t>
            </a:r>
            <a:r>
              <a:rPr lang="pt-BR" sz="320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3200" b="0" i="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Conjurando Magia com Funções</a:t>
            </a:r>
            <a:endParaRPr lang="pt-BR" sz="3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38B778-A5E8-49B2-2145-319B774061F8}"/>
              </a:ext>
            </a:extLst>
          </p:cNvPr>
          <p:cNvSpPr txBox="1"/>
          <p:nvPr/>
        </p:nvSpPr>
        <p:spPr>
          <a:xfrm>
            <a:off x="1028700" y="2855534"/>
            <a:ext cx="480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As funções em Python são como feitiços poderosos que podemos invocar sempre que precisarmos. Vamos aprender a criar e usar esses feitiços para simplificar nosso código.</a:t>
            </a:r>
          </a:p>
        </p:txBody>
      </p:sp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96B09B9-1303-25B3-C342-BDE021A81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" y="5806795"/>
            <a:ext cx="6687977" cy="1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0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1C65CF-559A-9E5A-C5AF-7E6F17DB8A7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B3018E-8951-52BF-3F09-2DDBB9E01490}"/>
              </a:ext>
            </a:extLst>
          </p:cNvPr>
          <p:cNvSpPr txBox="1"/>
          <p:nvPr/>
        </p:nvSpPr>
        <p:spPr>
          <a:xfrm>
            <a:off x="457200" y="3429506"/>
            <a:ext cx="5943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Espero que esta jornada pelo mundo misterioso da programação Python tenha despertado sua curiosidade e desejo de explorar ainda mais. Continue praticando e desvendando os segredos ocultos do Python, pois há muito mais mistérios a serem descobertos. Até a próxima aventura!</a:t>
            </a:r>
            <a:endParaRPr lang="pt-BR" sz="24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20E2A1-FF69-BE5D-CD4A-DA6EE987FCB5}"/>
              </a:ext>
            </a:extLst>
          </p:cNvPr>
          <p:cNvSpPr txBox="1"/>
          <p:nvPr/>
        </p:nvSpPr>
        <p:spPr>
          <a:xfrm>
            <a:off x="114300" y="1843713"/>
            <a:ext cx="67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          O Mistério Continua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420377-E7CD-6755-7A1B-646428E0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086600"/>
            <a:ext cx="2188257" cy="256622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68BA97E-16C9-63B1-9EAE-0DE9B2576F61}"/>
              </a:ext>
            </a:extLst>
          </p:cNvPr>
          <p:cNvSpPr txBox="1"/>
          <p:nvPr/>
        </p:nvSpPr>
        <p:spPr>
          <a:xfrm>
            <a:off x="814388" y="567914"/>
            <a:ext cx="4029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pt-BR" sz="4000" i="0" dirty="0">
                <a:solidFill>
                  <a:srgbClr val="0D0D0D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Conclusão: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934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1C65CF-559A-9E5A-C5AF-7E6F17DB8A7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B3018E-8951-52BF-3F09-2DDBB9E01490}"/>
              </a:ext>
            </a:extLst>
          </p:cNvPr>
          <p:cNvSpPr txBox="1"/>
          <p:nvPr/>
        </p:nvSpPr>
        <p:spPr>
          <a:xfrm>
            <a:off x="425010" y="1583560"/>
            <a:ext cx="626515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Valeu, Galera!</a:t>
            </a:r>
          </a:p>
          <a:p>
            <a:pPr algn="ctr"/>
            <a:endParaRPr lang="pt-BR" sz="2400" i="0" dirty="0">
              <a:solidFill>
                <a:srgbClr val="0D0D0D"/>
              </a:solidFill>
              <a:effectLst/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40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Queria dar aquele </a:t>
            </a:r>
            <a:r>
              <a:rPr lang="pt-BR" sz="2400" i="0" dirty="0" err="1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shoutout</a:t>
            </a:r>
            <a:r>
              <a:rPr lang="pt-BR" sz="240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especial pra todo mundo que leu esse ebook de Python.</a:t>
            </a:r>
          </a:p>
          <a:p>
            <a:pPr algn="ctr"/>
            <a:r>
              <a:rPr lang="pt-BR" sz="240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Gostaria de agradecer também à minha família que sempre me apoia e incentiva em todos os momento da minha vida. Um salve também pra equipe da OpenAI por terem fornecido aquela dose extra de inspiração e recursos. E é claro, não posso esquecer da comunidade Python e a Dio - vocês são demais! Valeu por compartilharem tanto conhecimento e tornarem a jornada de aprendizado tão divertida. E por último, mas não menos importante, um enorme abraço pra toda a galera que tá começando nesse mundo da programação Python como eu. Espero que este ebook seja uma baita fonte de aprendizado e inspiração pra vocês. É isso aí, galera! Obrigado por tudo!</a:t>
            </a:r>
            <a:endParaRPr lang="pt-BR" sz="24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420377-E7CD-6755-7A1B-646428E0FA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839" y="1300460"/>
            <a:ext cx="6522325" cy="764890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68BA97E-16C9-63B1-9EAE-0DE9B2576F61}"/>
              </a:ext>
            </a:extLst>
          </p:cNvPr>
          <p:cNvSpPr txBox="1"/>
          <p:nvPr/>
        </p:nvSpPr>
        <p:spPr>
          <a:xfrm>
            <a:off x="1414462" y="0"/>
            <a:ext cx="4029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pt-BR" sz="4000" i="0" dirty="0">
                <a:solidFill>
                  <a:srgbClr val="0D0D0D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Agradecimentos: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37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B2B34EC-6F22-50DC-A660-0DC5F65A5AFE}"/>
              </a:ext>
            </a:extLst>
          </p:cNvPr>
          <p:cNvSpPr/>
          <p:nvPr/>
        </p:nvSpPr>
        <p:spPr>
          <a:xfrm>
            <a:off x="0" y="-1"/>
            <a:ext cx="6858000" cy="9906000"/>
          </a:xfrm>
          <a:prstGeom prst="rect">
            <a:avLst/>
          </a:prstGeom>
          <a:solidFill>
            <a:srgbClr val="1125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highlight>
                <a:srgbClr val="11253B"/>
              </a:highlight>
            </a:endParaRPr>
          </a:p>
        </p:txBody>
      </p:sp>
      <p:pic>
        <p:nvPicPr>
          <p:cNvPr id="5" name="Imagem 4" descr="Uma imagem contendo homem, segurando, água, em pé&#10;&#10;Descrição gerada automaticamente">
            <a:extLst>
              <a:ext uri="{FF2B5EF4-FFF2-40B4-BE49-F238E27FC236}">
                <a16:creationId xmlns:a16="http://schemas.microsoft.com/office/drawing/2014/main" id="{28C6A2D4-D6FC-CF65-371B-80A563E2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2" y="2825811"/>
            <a:ext cx="6496335" cy="4254377"/>
          </a:xfrm>
          <a:prstGeom prst="rect">
            <a:avLst/>
          </a:prstGeom>
        </p:spPr>
      </p:pic>
      <p:pic>
        <p:nvPicPr>
          <p:cNvPr id="8" name="Imagem 7" descr="Logotipo, Ícone, nome da empresa&#10;&#10;Descrição gerada automaticamente">
            <a:extLst>
              <a:ext uri="{FF2B5EF4-FFF2-40B4-BE49-F238E27FC236}">
                <a16:creationId xmlns:a16="http://schemas.microsoft.com/office/drawing/2014/main" id="{52D2AA10-5C0A-E860-8722-92D126358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01" t="32825" r="29623" b="30620"/>
          <a:stretch/>
        </p:blipFill>
        <p:spPr>
          <a:xfrm>
            <a:off x="6037426" y="2825811"/>
            <a:ext cx="668741" cy="79157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33D8CEE-EF07-2B0B-5A34-77F936E76231}"/>
              </a:ext>
            </a:extLst>
          </p:cNvPr>
          <p:cNvSpPr/>
          <p:nvPr/>
        </p:nvSpPr>
        <p:spPr>
          <a:xfrm>
            <a:off x="180833" y="114300"/>
            <a:ext cx="6005656" cy="1085850"/>
          </a:xfrm>
          <a:prstGeom prst="rect">
            <a:avLst/>
          </a:prstGeom>
          <a:solidFill>
            <a:srgbClr val="1125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dirty="0"/>
              <a:t>Explorando o Código Oculto: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6E6B9D-A11F-0A75-7A8A-149A47910CAF}"/>
              </a:ext>
            </a:extLst>
          </p:cNvPr>
          <p:cNvSpPr/>
          <p:nvPr/>
        </p:nvSpPr>
        <p:spPr>
          <a:xfrm>
            <a:off x="1" y="1657350"/>
            <a:ext cx="6706166" cy="914400"/>
          </a:xfrm>
          <a:prstGeom prst="rect">
            <a:avLst/>
          </a:prstGeom>
          <a:solidFill>
            <a:srgbClr val="1125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Uma Jornada pelo Python Misterioso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F7E3451-86F4-2534-ED36-CB7769D002FC}"/>
              </a:ext>
            </a:extLst>
          </p:cNvPr>
          <p:cNvSpPr/>
          <p:nvPr/>
        </p:nvSpPr>
        <p:spPr>
          <a:xfrm>
            <a:off x="2271712" y="8877300"/>
            <a:ext cx="2314575" cy="914400"/>
          </a:xfrm>
          <a:prstGeom prst="rect">
            <a:avLst/>
          </a:prstGeom>
          <a:solidFill>
            <a:srgbClr val="1125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Mariana Dias</a:t>
            </a:r>
          </a:p>
        </p:txBody>
      </p:sp>
    </p:spTree>
    <p:extLst>
      <p:ext uri="{BB962C8B-B14F-4D97-AF65-F5344CB8AC3E}">
        <p14:creationId xmlns:p14="http://schemas.microsoft.com/office/powerpoint/2010/main" val="262650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1C65CF-559A-9E5A-C5AF-7E6F17DB8A7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B3018E-8951-52BF-3F09-2DDBB9E01490}"/>
              </a:ext>
            </a:extLst>
          </p:cNvPr>
          <p:cNvSpPr txBox="1"/>
          <p:nvPr/>
        </p:nvSpPr>
        <p:spPr>
          <a:xfrm>
            <a:off x="457200" y="3497183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Bem-vindo a uma jornada por entre as sombras da programação Python. Neste ebook, vamos desvendar os mistérios dos primeiros códigos Python, explorando conceitos fundamentais de uma maneira simples e envolvente.</a:t>
            </a:r>
            <a:endParaRPr lang="pt-BR" sz="24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20E2A1-FF69-BE5D-CD4A-DA6EE987FCB5}"/>
              </a:ext>
            </a:extLst>
          </p:cNvPr>
          <p:cNvSpPr txBox="1"/>
          <p:nvPr/>
        </p:nvSpPr>
        <p:spPr>
          <a:xfrm>
            <a:off x="114300" y="1843713"/>
            <a:ext cx="6743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    Desvendando os Segredos </a:t>
            </a:r>
          </a:p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                do  Python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420377-E7CD-6755-7A1B-646428E0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6958012"/>
            <a:ext cx="2245407" cy="2633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2E5AD39-9265-7DAA-2559-9688F8D7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04" y="258863"/>
            <a:ext cx="4506242" cy="17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97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500">
              <a:srgbClr val="23588E"/>
            </a:gs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F532B96-0B4F-D446-A0DB-001342BA39C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4B601-5C29-B4F1-41C4-662ECF74806D}"/>
              </a:ext>
            </a:extLst>
          </p:cNvPr>
          <p:cNvSpPr txBox="1"/>
          <p:nvPr/>
        </p:nvSpPr>
        <p:spPr>
          <a:xfrm>
            <a:off x="128588" y="4953000"/>
            <a:ext cx="6858000" cy="1815882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6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2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Söhne"/>
              </a:rPr>
              <a:t>                    </a:t>
            </a:r>
            <a:endParaRPr lang="pt-BR" sz="32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000" i="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pt-BR" sz="4000" i="0" dirty="0">
                <a:solidFill>
                  <a:srgbClr val="0D0D0D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C0C0C0"/>
                </a:highlight>
                <a:latin typeface="Söhne"/>
              </a:rPr>
              <a:t>Aprendendo Python: </a:t>
            </a:r>
          </a:p>
          <a:p>
            <a:r>
              <a:rPr lang="pt-BR" sz="4000" dirty="0">
                <a:solidFill>
                  <a:srgbClr val="0D0D0D"/>
                </a:solidFill>
                <a:highlight>
                  <a:srgbClr val="C0C0C0"/>
                </a:highlight>
                <a:latin typeface="Söhne"/>
              </a:rPr>
              <a:t>    </a:t>
            </a:r>
            <a:r>
              <a:rPr lang="pt-BR" sz="4000" b="0" i="0" dirty="0">
                <a:solidFill>
                  <a:srgbClr val="0D0D0D"/>
                </a:solidFill>
                <a:highlight>
                  <a:srgbClr val="C0C0C0"/>
                </a:highlight>
                <a:latin typeface="Söhne"/>
              </a:rPr>
              <a:t>Descobrindo as Variáveis</a:t>
            </a:r>
            <a:endParaRPr lang="pt-BR" sz="4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B65D22-DB5D-1B85-76DA-C296A3479A3D}"/>
              </a:ext>
            </a:extLst>
          </p:cNvPr>
          <p:cNvSpPr txBox="1"/>
          <p:nvPr/>
        </p:nvSpPr>
        <p:spPr>
          <a:xfrm>
            <a:off x="2143126" y="2584995"/>
            <a:ext cx="352901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Capítulo </a:t>
            </a:r>
            <a:r>
              <a:rPr lang="pt-B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1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800" b="0" i="0" dirty="0">
              <a:solidFill>
                <a:srgbClr val="0D0D0D"/>
              </a:solidFill>
              <a:effectLst/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114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1C65CF-559A-9E5A-C5AF-7E6F17DB8A7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99C049E-6BD8-8130-6BD6-813E82924B12}"/>
              </a:ext>
            </a:extLst>
          </p:cNvPr>
          <p:cNvSpPr txBox="1"/>
          <p:nvPr/>
        </p:nvSpPr>
        <p:spPr>
          <a:xfrm>
            <a:off x="186691" y="2978707"/>
            <a:ext cx="6572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1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 Python, as variáveis são como cofres secretos onde podemos guardar informações. Vamos desbloquear esse poder, atribuindo valores às variáveis e descobrindo os diferentes tipos de dados que podem conter.</a:t>
            </a:r>
            <a:endParaRPr lang="pt-BR" sz="2400" b="0" i="0" dirty="0">
              <a:solidFill>
                <a:srgbClr val="0D0D0D"/>
              </a:solidFill>
              <a:effectLst/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2400" b="0" i="1" dirty="0">
              <a:solidFill>
                <a:srgbClr val="0D0D0D"/>
              </a:solidFill>
              <a:effectLst/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32D30B7-4E82-8288-AD53-377BD38D497D}"/>
              </a:ext>
            </a:extLst>
          </p:cNvPr>
          <p:cNvSpPr txBox="1"/>
          <p:nvPr/>
        </p:nvSpPr>
        <p:spPr>
          <a:xfrm>
            <a:off x="500063" y="456157"/>
            <a:ext cx="6100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0" dirty="0">
                <a:solidFill>
                  <a:srgbClr val="0D0D0D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Descobrindo as Variáveis: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D51DCB-2E02-9869-55E3-79726AFAA456}"/>
              </a:ext>
            </a:extLst>
          </p:cNvPr>
          <p:cNvSpPr txBox="1"/>
          <p:nvPr/>
        </p:nvSpPr>
        <p:spPr>
          <a:xfrm>
            <a:off x="850582" y="1499875"/>
            <a:ext cx="5286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0" i="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Guardando Segredos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C520A44-02A4-6AF0-36D1-908B0CFE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8" y="6181089"/>
            <a:ext cx="6632271" cy="16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3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500">
              <a:srgbClr val="23588E"/>
            </a:gs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F532B96-0B4F-D446-A0DB-001342BA39C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4B601-5C29-B4F1-41C4-662ECF74806D}"/>
              </a:ext>
            </a:extLst>
          </p:cNvPr>
          <p:cNvSpPr txBox="1"/>
          <p:nvPr/>
        </p:nvSpPr>
        <p:spPr>
          <a:xfrm>
            <a:off x="0" y="4953000"/>
            <a:ext cx="6858000" cy="1323439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6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2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Söhne"/>
              </a:rPr>
              <a:t>      </a:t>
            </a:r>
            <a:r>
              <a:rPr lang="pt-BR" sz="4000" i="0" dirty="0">
                <a:solidFill>
                  <a:srgbClr val="0D0D0D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C0C0C0"/>
                </a:highlight>
                <a:latin typeface="Söhne"/>
              </a:rPr>
              <a:t>Desvendando Operações:</a:t>
            </a:r>
          </a:p>
          <a:p>
            <a:r>
              <a:rPr lang="pt-BR" sz="4000" dirty="0">
                <a:solidFill>
                  <a:srgbClr val="0D0D0D"/>
                </a:solidFill>
                <a:highlight>
                  <a:srgbClr val="C0C0C0"/>
                </a:highlight>
                <a:latin typeface="Söhne"/>
              </a:rPr>
              <a:t>       </a:t>
            </a:r>
            <a:r>
              <a:rPr lang="pt-BR" sz="4000" b="0" i="0" dirty="0">
                <a:solidFill>
                  <a:srgbClr val="0D0D0D"/>
                </a:solidFill>
                <a:highlight>
                  <a:srgbClr val="C0C0C0"/>
                </a:highlight>
                <a:latin typeface="Söhne"/>
              </a:rPr>
              <a:t>Manipulando Mistérios</a:t>
            </a:r>
            <a:endParaRPr lang="pt-BR" sz="40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B65D22-DB5D-1B85-76DA-C296A3479A3D}"/>
              </a:ext>
            </a:extLst>
          </p:cNvPr>
          <p:cNvSpPr txBox="1"/>
          <p:nvPr/>
        </p:nvSpPr>
        <p:spPr>
          <a:xfrm>
            <a:off x="2143126" y="2584995"/>
            <a:ext cx="352901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Capítulo </a:t>
            </a:r>
            <a:r>
              <a:rPr lang="pt-B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1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800" b="0" i="0" dirty="0">
              <a:solidFill>
                <a:srgbClr val="0D0D0D"/>
              </a:solidFill>
              <a:effectLst/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31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1C65CF-559A-9E5A-C5AF-7E6F17DB8A7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17BC9EB-E718-2626-D12A-EA9E0D6E1F21}"/>
              </a:ext>
            </a:extLst>
          </p:cNvPr>
          <p:cNvSpPr txBox="1"/>
          <p:nvPr/>
        </p:nvSpPr>
        <p:spPr>
          <a:xfrm>
            <a:off x="342900" y="2114551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B323A4-8911-62AD-4F2C-476E797FF4A3}"/>
              </a:ext>
            </a:extLst>
          </p:cNvPr>
          <p:cNvSpPr txBox="1"/>
          <p:nvPr/>
        </p:nvSpPr>
        <p:spPr>
          <a:xfrm>
            <a:off x="546735" y="3246148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Com operadores em Python, podemos realizar operações mágicas com nossos dados. Vamos lançar um feitiço com esses operadores e ver o que acontece</a:t>
            </a:r>
            <a:r>
              <a:rPr lang="pt-BR" dirty="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0DF11F-91E9-2478-D677-707093C9C0D8}"/>
              </a:ext>
            </a:extLst>
          </p:cNvPr>
          <p:cNvSpPr txBox="1"/>
          <p:nvPr/>
        </p:nvSpPr>
        <p:spPr>
          <a:xfrm>
            <a:off x="442913" y="760334"/>
            <a:ext cx="6104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0" dirty="0">
                <a:solidFill>
                  <a:srgbClr val="0D0D0D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Desvendando Operações:</a:t>
            </a:r>
            <a:endParaRPr lang="pt-BR" sz="4000" i="0" dirty="0">
              <a:solidFill>
                <a:srgbClr val="0D0D0D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highlight>
                <a:srgbClr val="C0C0C0"/>
              </a:highlight>
              <a:latin typeface="Söhne"/>
            </a:endParaRPr>
          </a:p>
          <a:p>
            <a:r>
              <a:rPr lang="pt-BR" sz="1800" dirty="0">
                <a:solidFill>
                  <a:srgbClr val="0D0D0D"/>
                </a:solidFill>
                <a:highlight>
                  <a:srgbClr val="C0C0C0"/>
                </a:highlight>
                <a:latin typeface="Söhne"/>
              </a:rPr>
              <a:t>      </a:t>
            </a:r>
          </a:p>
          <a:p>
            <a:r>
              <a:rPr lang="pt-BR" dirty="0">
                <a:solidFill>
                  <a:srgbClr val="0D0D0D"/>
                </a:solidFill>
                <a:highlight>
                  <a:srgbClr val="C0C0C0"/>
                </a:highlight>
                <a:latin typeface="Söhne"/>
              </a:rPr>
              <a:t>         </a:t>
            </a:r>
            <a:r>
              <a:rPr lang="pt-BR" sz="1800" dirty="0">
                <a:solidFill>
                  <a:srgbClr val="0D0D0D"/>
                </a:solidFill>
                <a:highlight>
                  <a:srgbClr val="C0C0C0"/>
                </a:highlight>
                <a:latin typeface="Söhne"/>
              </a:rPr>
              <a:t> </a:t>
            </a:r>
            <a:r>
              <a:rPr lang="pt-BR" sz="3200" b="0" i="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Manipulando Mistérios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4F05E759-9F63-F25E-AC77-AA80B8B75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" y="6029324"/>
            <a:ext cx="6691897" cy="19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2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500">
              <a:srgbClr val="23588E"/>
            </a:gs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F532B96-0B4F-D446-A0DB-001342BA39C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4B601-5C29-B4F1-41C4-662ECF74806D}"/>
              </a:ext>
            </a:extLst>
          </p:cNvPr>
          <p:cNvSpPr txBox="1"/>
          <p:nvPr/>
        </p:nvSpPr>
        <p:spPr>
          <a:xfrm>
            <a:off x="0" y="4953000"/>
            <a:ext cx="6858000" cy="1815882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66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2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Söhne"/>
              </a:rPr>
              <a:t>  </a:t>
            </a:r>
          </a:p>
          <a:p>
            <a:r>
              <a:rPr lang="pt-BR" sz="40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pt-BR" sz="4000" i="0" dirty="0">
                <a:solidFill>
                  <a:srgbClr val="0D0D0D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Controle de Fluxo: </a:t>
            </a:r>
          </a:p>
          <a:p>
            <a:r>
              <a:rPr lang="pt-BR" sz="4000" dirty="0">
                <a:solidFill>
                  <a:srgbClr val="0D0D0D"/>
                </a:solidFill>
                <a:highlight>
                  <a:srgbClr val="C0C0C0"/>
                </a:highlight>
                <a:latin typeface="Söhne"/>
              </a:rPr>
              <a:t>   </a:t>
            </a:r>
            <a:r>
              <a:rPr lang="pt-BR" sz="3200" b="0" i="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Tomando Decisões nas</a:t>
            </a:r>
            <a:r>
              <a:rPr lang="pt-BR" sz="320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b="0" i="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Sombras</a:t>
            </a:r>
            <a:endParaRPr lang="pt-BR" sz="3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B65D22-DB5D-1B85-76DA-C296A3479A3D}"/>
              </a:ext>
            </a:extLst>
          </p:cNvPr>
          <p:cNvSpPr txBox="1"/>
          <p:nvPr/>
        </p:nvSpPr>
        <p:spPr>
          <a:xfrm>
            <a:off x="2143126" y="2584995"/>
            <a:ext cx="352901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Capítulo </a:t>
            </a:r>
            <a:r>
              <a:rPr lang="pt-B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pt-BR" sz="1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800" b="0" i="0" dirty="0">
              <a:solidFill>
                <a:srgbClr val="0D0D0D"/>
              </a:solidFill>
              <a:effectLst/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656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1C65CF-559A-9E5A-C5AF-7E6F17DB8A79}"/>
              </a:ext>
            </a:extLst>
          </p:cNvPr>
          <p:cNvSpPr/>
          <p:nvPr/>
        </p:nvSpPr>
        <p:spPr>
          <a:xfrm>
            <a:off x="0" y="0"/>
            <a:ext cx="6908007" cy="990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BBAF35-B622-A9BE-9AF0-4A8B3123A6B7}"/>
              </a:ext>
            </a:extLst>
          </p:cNvPr>
          <p:cNvSpPr txBox="1"/>
          <p:nvPr/>
        </p:nvSpPr>
        <p:spPr>
          <a:xfrm>
            <a:off x="100014" y="642937"/>
            <a:ext cx="6757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sz="4000" i="0" dirty="0">
                <a:solidFill>
                  <a:srgbClr val="0D0D0D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Controle de Fluxo: </a:t>
            </a:r>
          </a:p>
          <a:p>
            <a:r>
              <a:rPr lang="pt-BR" sz="4800" dirty="0">
                <a:solidFill>
                  <a:srgbClr val="0D0D0D"/>
                </a:solidFill>
                <a:highlight>
                  <a:srgbClr val="C0C0C0"/>
                </a:highlight>
                <a:latin typeface="Söhne"/>
              </a:rPr>
              <a:t> </a:t>
            </a:r>
            <a:r>
              <a:rPr lang="pt-BR" sz="320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3200" b="0" i="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Tomando Decisões nas</a:t>
            </a:r>
            <a:r>
              <a:rPr lang="pt-BR" sz="320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b="0" i="0" dirty="0">
                <a:solidFill>
                  <a:srgbClr val="0D0D0D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Sombras</a:t>
            </a:r>
            <a:endParaRPr lang="pt-BR" sz="3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38B778-A5E8-49B2-2145-319B774061F8}"/>
              </a:ext>
            </a:extLst>
          </p:cNvPr>
          <p:cNvSpPr txBox="1"/>
          <p:nvPr/>
        </p:nvSpPr>
        <p:spPr>
          <a:xfrm>
            <a:off x="1028700" y="2855534"/>
            <a:ext cx="48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 Python, podemos controlar o fluxo de nosso programa, tomando decisões em diferentes caminhos. Vamos iluminar esses caminhos obscuros com estruturas de controle como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loops.</a:t>
            </a: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AEAD88F3-F059-9F03-F64A-10FB16AA5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3" y="6072188"/>
            <a:ext cx="6625113" cy="29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369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</TotalTime>
  <Words>459</Words>
  <Application>Microsoft Office PowerPoint</Application>
  <PresentationFormat>Papel A4 (210 x 297 mm)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mariana lima dias</dc:creator>
  <cp:lastModifiedBy>mariana lima dias</cp:lastModifiedBy>
  <cp:revision>1</cp:revision>
  <dcterms:created xsi:type="dcterms:W3CDTF">2024-05-01T16:05:29Z</dcterms:created>
  <dcterms:modified xsi:type="dcterms:W3CDTF">2024-05-01T21:47:31Z</dcterms:modified>
</cp:coreProperties>
</file>